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2" r:id="rId10"/>
    <p:sldId id="273" r:id="rId11"/>
    <p:sldId id="271" r:id="rId12"/>
    <p:sldId id="274" r:id="rId13"/>
    <p:sldId id="275" r:id="rId14"/>
    <p:sldId id="277" r:id="rId15"/>
    <p:sldId id="283" r:id="rId16"/>
    <p:sldId id="278" r:id="rId17"/>
    <p:sldId id="279" r:id="rId18"/>
    <p:sldId id="280" r:id="rId19"/>
    <p:sldId id="281" r:id="rId20"/>
    <p:sldId id="28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A778-C7DB-4C19-B142-7E62EB918928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5DF1F-9369-45CA-BB8B-E0E08B510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7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\&#1056;&#1072;&#1073;&#1086;&#1095;&#1080;&#1081;%20&#1089;&#1090;&#1086;&#1083;\&#1050;&#1083;&#1072;&#1089;&#1089;&#1085;&#1099;&#1081;%20&#1095;&#1072;&#1089;\&#1052;&#1086;&#1081;%20&#1092;&#1080;&#1083;&#1100;&#1084;%2062.av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Тираспольский аграрно-технический колледж им. М.В. Фрунзе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77281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Классный час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«Спешите делать добрые дела»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78632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Кл. 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Касумян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Участники: студенты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стираются лица и д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что такое волонтерство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3" y="332656"/>
            <a:ext cx="7468423" cy="55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7824"/>
            <a:ext cx="7411046" cy="55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деятельность волонтё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400201" cy="35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83043"/>
            <a:ext cx="4032448" cy="26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деятельность волонтё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4735866" cy="268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5486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Деятельность волонтёров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4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спешите делать добрые дела стихотвор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642974" cy="25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8937" y="327252"/>
            <a:ext cx="40141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anose="020B0A04020102020204" pitchFamily="34" charset="0"/>
              </a:rPr>
              <a:t>Спешите </a:t>
            </a:r>
            <a:r>
              <a:rPr lang="ru-RU" sz="1400" dirty="0">
                <a:latin typeface="Arial Black" panose="020B0A04020102020204" pitchFamily="34" charset="0"/>
              </a:rPr>
              <a:t>делать добрые дела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Которые, всегда идут не в счет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дела,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Когда к вам благодарность не придет.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Которые рассудку вопреки.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Что у истоков человек пошлет,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То и получит в устье у реки.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Не денег не сулящие, не благ.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дела,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Забыв на веки принцип «так –на-так»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дела,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Но не копите в памяти обид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Хоть тот, кому вы сделали добро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Вам этого по жизни не простит.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дела,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Чтоб за свое добро любить других.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дела,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Во имя утвержденья вас самих.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дела,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Получится – считайте повезло!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Спешите делать добрые дела,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Чтоб не хватало времени на зло!</a:t>
            </a:r>
            <a:endParaRPr lang="ru-RU" sz="14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Уродливый кот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Видеоролик «Твори добро»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0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правила добр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3" y="404664"/>
            <a:ext cx="8557058" cy="64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Мультфильм «Просто так»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помните важно не наступить, а уступ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0" y="71958"/>
            <a:ext cx="9048055" cy="67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246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4552" y="3356992"/>
            <a:ext cx="3284591" cy="278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фильм 6">
            <a:hlinkClick r:id="rId3" action="ppaction://hlinkfil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69915"/>
            <a:ext cx="5022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Добро и зло творить </a:t>
            </a:r>
            <a:r>
              <a:rPr lang="ru-RU" sz="2400" i="1" dirty="0" smtClean="0"/>
              <a:t>всегда</a:t>
            </a:r>
          </a:p>
          <a:p>
            <a:endParaRPr lang="ru-RU" sz="2400" dirty="0"/>
          </a:p>
          <a:p>
            <a:r>
              <a:rPr lang="ru-RU" sz="2400" i="1" dirty="0"/>
              <a:t>Во власти всех людей</a:t>
            </a:r>
            <a:r>
              <a:rPr lang="ru-RU" sz="2400" i="1" dirty="0" smtClean="0"/>
              <a:t>.</a:t>
            </a:r>
          </a:p>
          <a:p>
            <a:endParaRPr lang="ru-RU" sz="2400" dirty="0"/>
          </a:p>
          <a:p>
            <a:r>
              <a:rPr lang="ru-RU" sz="2400" i="1" dirty="0"/>
              <a:t>Но зло творится без труда</a:t>
            </a:r>
            <a:r>
              <a:rPr lang="ru-RU" sz="2400" i="1" dirty="0" smtClean="0"/>
              <a:t>,</a:t>
            </a:r>
          </a:p>
          <a:p>
            <a:endParaRPr lang="ru-RU" sz="2400" dirty="0"/>
          </a:p>
          <a:p>
            <a:r>
              <a:rPr lang="ru-RU" sz="2400" i="1" dirty="0"/>
              <a:t>Добро творить трудней.</a:t>
            </a:r>
            <a:endParaRPr lang="ru-RU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Видеоролик «мир не без добрых людей»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0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спешите делать добрые дела стихотвор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0"/>
            <a:ext cx="6912768" cy="57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577392"/>
            <a:ext cx="45731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2819400" algn="l"/>
              </a:tabLst>
            </a:pPr>
            <a:r>
              <a:rPr lang="ru-RU" sz="2000" i="1" u="sng" dirty="0"/>
              <a:t>«Как Вы понимаете понятия: Добро и Зло? Где и как они проявляются?</a:t>
            </a:r>
            <a:r>
              <a:rPr lang="ru-RU" sz="2000" u="sng" dirty="0"/>
              <a:t>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http://img1.liveinternet.ru/images/attach/c/2/68/791/68791835_1294223629_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143404" cy="3109121"/>
          </a:xfrm>
          <a:prstGeom prst="rect">
            <a:avLst/>
          </a:prstGeom>
          <a:noFill/>
        </p:spPr>
      </p:pic>
      <p:pic>
        <p:nvPicPr>
          <p:cNvPr id="10244" name="Picture 4" descr="http://tesla2.ru/wp-content/uploads/2008/05/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4143404" cy="3071834"/>
          </a:xfrm>
          <a:prstGeom prst="rect">
            <a:avLst/>
          </a:prstGeom>
          <a:noFill/>
        </p:spPr>
      </p:pic>
      <p:pic>
        <p:nvPicPr>
          <p:cNvPr id="10242" name="Picture 2" descr="http://img-fotki.yandex.ru/get/5600/56504246.22/0_7a7a9_25c8564b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00174"/>
            <a:ext cx="4143404" cy="309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зображение человека на одном плече добрый ангел, на другом плече дьяв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9382"/>
            <a:ext cx="7656851" cy="57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188640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Добро </a:t>
            </a:r>
            <a:r>
              <a:rPr lang="ru-RU" sz="2000" dirty="0"/>
              <a:t>должно быть с кулаками, </a:t>
            </a:r>
            <a:br>
              <a:rPr lang="ru-RU" sz="2000" dirty="0"/>
            </a:br>
            <a:r>
              <a:rPr lang="ru-RU" sz="2000" dirty="0"/>
              <a:t>Добро суровым быть должно,  </a:t>
            </a:r>
            <a:br>
              <a:rPr lang="ru-RU" sz="2000" dirty="0"/>
            </a:br>
            <a:r>
              <a:rPr lang="ru-RU" sz="2000" dirty="0"/>
              <a:t>Чтобы летела шерсть клоками </a:t>
            </a:r>
            <a:br>
              <a:rPr lang="ru-RU" sz="2000" dirty="0"/>
            </a:br>
            <a:r>
              <a:rPr lang="ru-RU" sz="2000" dirty="0"/>
              <a:t>Со всех, кто лезет на добро. </a:t>
            </a:r>
            <a:br>
              <a:rPr lang="ru-RU" sz="2000" dirty="0"/>
            </a:br>
            <a:r>
              <a:rPr lang="ru-RU" sz="2000" dirty="0"/>
              <a:t>Добро - не жалость и не слабость, </a:t>
            </a:r>
            <a:br>
              <a:rPr lang="ru-RU" sz="2000" dirty="0"/>
            </a:br>
            <a:r>
              <a:rPr lang="ru-RU" sz="2000" dirty="0"/>
              <a:t>Добром дробят замки оков. </a:t>
            </a:r>
            <a:br>
              <a:rPr lang="ru-RU" sz="2000" dirty="0"/>
            </a:br>
            <a:r>
              <a:rPr lang="ru-RU" sz="2000" dirty="0"/>
              <a:t>Добро не слякоть и не святость, </a:t>
            </a:r>
            <a:br>
              <a:rPr lang="ru-RU" sz="2000" dirty="0"/>
            </a:br>
            <a:r>
              <a:rPr lang="ru-RU" sz="2000" dirty="0"/>
              <a:t>Не отпущение грехов. </a:t>
            </a:r>
            <a:br>
              <a:rPr lang="ru-RU" sz="2000" dirty="0"/>
            </a:br>
            <a:r>
              <a:rPr lang="ru-RU" sz="2000" dirty="0"/>
              <a:t>И смысл истории - в конечном, </a:t>
            </a:r>
            <a:br>
              <a:rPr lang="ru-RU" sz="2000" dirty="0"/>
            </a:br>
            <a:r>
              <a:rPr lang="ru-RU" sz="2000" dirty="0"/>
              <a:t>В добротном действии одном: </a:t>
            </a:r>
            <a:br>
              <a:rPr lang="ru-RU" sz="2000" dirty="0"/>
            </a:br>
            <a:r>
              <a:rPr lang="ru-RU" sz="2000" dirty="0"/>
              <a:t>Спокойно вышибать коленом  </a:t>
            </a:r>
            <a:br>
              <a:rPr lang="ru-RU" sz="2000" dirty="0"/>
            </a:br>
            <a:r>
              <a:rPr lang="ru-RU" sz="2000" dirty="0"/>
              <a:t>Не уступающих добром!</a:t>
            </a:r>
          </a:p>
          <a:p>
            <a:r>
              <a:rPr lang="ru-RU" b="1" dirty="0"/>
              <a:t> </a:t>
            </a:r>
            <a:endParaRPr lang="ru-RU" dirty="0">
              <a:effectLst/>
            </a:endParaRPr>
          </a:p>
        </p:txBody>
      </p:sp>
      <p:pic>
        <p:nvPicPr>
          <p:cNvPr id="2050" name="Picture 2" descr="Картинки по запросу добро с кула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97527"/>
            <a:ext cx="2667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176" y="404664"/>
            <a:ext cx="391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Пословицы недаром молвятся…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052736"/>
            <a:ext cx="3420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1</a:t>
            </a:r>
            <a:r>
              <a:rPr lang="ru-RU" dirty="0" smtClean="0"/>
              <a:t>. Доброму </a:t>
            </a:r>
            <a:r>
              <a:rPr lang="ru-RU" dirty="0"/>
              <a:t>человеку 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1065355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чужая болезнь к сердцу.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1434687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2.Добрые </a:t>
            </a:r>
            <a:r>
              <a:rPr lang="ru-RU" dirty="0"/>
              <a:t>дела 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5986" y="1422068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после смерти живут.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91662" y="1815925"/>
            <a:ext cx="5168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Следовать </a:t>
            </a:r>
            <a:r>
              <a:rPr lang="ru-RU" dirty="0"/>
              <a:t>добру — взбираться на гору,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54318" y="2184017"/>
            <a:ext cx="4805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следовать злу — скользить в пропасть.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69195" y="2553349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4. Не </a:t>
            </a:r>
            <a:r>
              <a:rPr lang="ru-RU" dirty="0"/>
              <a:t>делай другим того,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62703" y="2553442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себе не желаешь.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1494" y="2947919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5. Добро </a:t>
            </a:r>
            <a:r>
              <a:rPr lang="ru-RU" dirty="0"/>
              <a:t>поощряй,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26421" y="2947919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 зло порицай.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45012" y="3342396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6. Час </a:t>
            </a:r>
            <a:r>
              <a:rPr lang="ru-RU" dirty="0"/>
              <a:t>в добре пробудешь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48887" y="3342396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всё горе забудешь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45012" y="3861048"/>
            <a:ext cx="298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7. Делай </a:t>
            </a:r>
            <a:r>
              <a:rPr lang="ru-RU" dirty="0"/>
              <a:t>другим добро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62703" y="3861048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— будешь сам без беды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61219" y="4252015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8. Делая </a:t>
            </a:r>
            <a:r>
              <a:rPr lang="ru-RU" dirty="0"/>
              <a:t>зло,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30926" y="4230380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 добро не надейся.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64256" y="4624100"/>
            <a:ext cx="354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9. Добро </a:t>
            </a:r>
            <a:r>
              <a:rPr lang="ru-RU" dirty="0"/>
              <a:t>тогда будет добро,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47856" y="4599712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когда люди похвалят.</a:t>
            </a:r>
          </a:p>
        </p:txBody>
      </p:sp>
    </p:spTree>
    <p:extLst>
      <p:ext uri="{BB962C8B-B14F-4D97-AF65-F5344CB8AC3E}">
        <p14:creationId xmlns:p14="http://schemas.microsoft.com/office/powerpoint/2010/main" val="20269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ритча в картинках за добро платят з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96217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079136"/>
            <a:ext cx="6938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Притча «Как </a:t>
            </a:r>
            <a:r>
              <a:rPr lang="ru-RU" sz="2400" b="1" dirty="0">
                <a:solidFill>
                  <a:srgbClr val="FF0000"/>
                </a:solidFill>
              </a:rPr>
              <a:t>иногда за добро платят злом»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20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соверши добрый поступок в больниц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12474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Сценка «соверши добрый поступок, пока не поздно»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3" name="zvuk-shum-gorodskogo-transpor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48" y="2214259"/>
            <a:ext cx="609600" cy="609600"/>
          </a:xfrm>
          <a:prstGeom prst="rect">
            <a:avLst/>
          </a:prstGeom>
        </p:spPr>
      </p:pic>
      <p:pic>
        <p:nvPicPr>
          <p:cNvPr id="4" name="zvuk-avtobus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32448" y="2924944"/>
            <a:ext cx="609600" cy="609600"/>
          </a:xfrm>
          <a:prstGeom prst="rect">
            <a:avLst/>
          </a:prstGeom>
        </p:spPr>
      </p:pic>
      <p:pic>
        <p:nvPicPr>
          <p:cNvPr id="5" name="звук машин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32448" y="3786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21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Видеоролик </a:t>
            </a:r>
            <a:r>
              <a:rPr lang="ru-RU" sz="3600" dirty="0">
                <a:solidFill>
                  <a:srgbClr val="FF0000"/>
                </a:solidFill>
              </a:rPr>
              <a:t>«Каждый сам за себя» 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626</TotalTime>
  <Words>360</Words>
  <Application>Microsoft Office PowerPoint</Application>
  <PresentationFormat>Экран (4:3)</PresentationFormat>
  <Paragraphs>68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Видеоролик «Каждый сам за себя»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Уродливый кот</vt:lpstr>
      <vt:lpstr>Видеоролик «Твори добро»</vt:lpstr>
      <vt:lpstr>Презентация PowerPoint</vt:lpstr>
      <vt:lpstr>Мультфильм «Просто так»</vt:lpstr>
      <vt:lpstr>Презентация PowerPoint</vt:lpstr>
      <vt:lpstr>Видеоролик «мир не без добрых людей»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Надежда</cp:lastModifiedBy>
  <cp:revision>55</cp:revision>
  <dcterms:created xsi:type="dcterms:W3CDTF">2013-01-21T23:32:28Z</dcterms:created>
  <dcterms:modified xsi:type="dcterms:W3CDTF">2017-12-05T20:10:36Z</dcterms:modified>
</cp:coreProperties>
</file>